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8"/>
  </p:notesMasterIdLst>
  <p:sldIdLst>
    <p:sldId id="262" r:id="rId2"/>
    <p:sldId id="264" r:id="rId3"/>
    <p:sldId id="265" r:id="rId4"/>
    <p:sldId id="266" r:id="rId5"/>
    <p:sldId id="267" r:id="rId6"/>
    <p:sldId id="268" r:id="rId7"/>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426" y="101"/>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5FAB716-E46F-46DF-8A66-92B3D66EE39F}" type="datetimeFigureOut">
              <a:rPr lang="it-IT" smtClean="0"/>
              <a:pPr/>
              <a:t>28/09/2022</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B09A30-BA4A-43BC-813E-20A5AAEFFB6C}" type="slidenum">
              <a:rPr lang="it-IT" smtClean="0"/>
              <a:pPr/>
              <a:t>‹N›</a:t>
            </a:fld>
            <a:endParaRPr lang="it-IT"/>
          </a:p>
        </p:txBody>
      </p:sp>
    </p:spTree>
    <p:extLst>
      <p:ext uri="{BB962C8B-B14F-4D97-AF65-F5344CB8AC3E}">
        <p14:creationId xmlns:p14="http://schemas.microsoft.com/office/powerpoint/2010/main" val="2558907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D1B09A30-BA4A-43BC-813E-20A5AAEFFB6C}" type="slidenum">
              <a:rPr lang="it-IT" smtClean="0"/>
              <a:pPr/>
              <a:t>1</a:t>
            </a:fld>
            <a:endParaRPr lang="it-IT"/>
          </a:p>
        </p:txBody>
      </p:sp>
    </p:spTree>
    <p:extLst>
      <p:ext uri="{BB962C8B-B14F-4D97-AF65-F5344CB8AC3E}">
        <p14:creationId xmlns:p14="http://schemas.microsoft.com/office/powerpoint/2010/main" val="884220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7" name="Connettore 1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olo 28"/>
          <p:cNvSpPr>
            <a:spLocks noGrp="1"/>
          </p:cNvSpPr>
          <p:nvPr>
            <p:ph type="ctrTitle"/>
          </p:nvPr>
        </p:nvSpPr>
        <p:spPr>
          <a:xfrm>
            <a:off x="381000" y="4853411"/>
            <a:ext cx="8458200" cy="1222375"/>
          </a:xfrm>
        </p:spPr>
        <p:txBody>
          <a:bodyPr anchor="t"/>
          <a:lstStyle/>
          <a:p>
            <a:r>
              <a:rPr kumimoji="0" lang="it-IT" smtClean="0"/>
              <a:t>Fare clic per modificare lo stile del titolo</a:t>
            </a:r>
            <a:endParaRPr kumimoji="0" lang="en-US"/>
          </a:p>
        </p:txBody>
      </p:sp>
      <p:sp>
        <p:nvSpPr>
          <p:cNvPr id="9" name="Sottotitolo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it-IT" smtClean="0"/>
              <a:t>Fare clic per modificare lo stile del sottotitolo dello schema</a:t>
            </a:r>
            <a:endParaRPr kumimoji="0" lang="en-US"/>
          </a:p>
        </p:txBody>
      </p:sp>
      <p:sp>
        <p:nvSpPr>
          <p:cNvPr id="16" name="Segnaposto data 15"/>
          <p:cNvSpPr>
            <a:spLocks noGrp="1"/>
          </p:cNvSpPr>
          <p:nvPr>
            <p:ph type="dt" sz="half" idx="10"/>
          </p:nvPr>
        </p:nvSpPr>
        <p:spPr/>
        <p:txBody>
          <a:bodyPr/>
          <a:lstStyle/>
          <a:p>
            <a:fld id="{C9AEFFD1-0642-406E-9CE3-497BA4C25495}" type="datetimeFigureOut">
              <a:rPr lang="it-IT" smtClean="0"/>
              <a:pPr/>
              <a:t>28/09/2022</a:t>
            </a:fld>
            <a:endParaRPr lang="it-IT"/>
          </a:p>
        </p:txBody>
      </p:sp>
      <p:sp>
        <p:nvSpPr>
          <p:cNvPr id="2" name="Segnaposto piè di pagina 1"/>
          <p:cNvSpPr>
            <a:spLocks noGrp="1"/>
          </p:cNvSpPr>
          <p:nvPr>
            <p:ph type="ftr" sz="quarter" idx="11"/>
          </p:nvPr>
        </p:nvSpPr>
        <p:spPr/>
        <p:txBody>
          <a:bodyPr/>
          <a:lstStyle/>
          <a:p>
            <a:endParaRPr lang="it-IT"/>
          </a:p>
        </p:txBody>
      </p:sp>
      <p:sp>
        <p:nvSpPr>
          <p:cNvPr id="15" name="Segnaposto numero diapositiva 14"/>
          <p:cNvSpPr>
            <a:spLocks noGrp="1"/>
          </p:cNvSpPr>
          <p:nvPr>
            <p:ph type="sldNum" sz="quarter" idx="12"/>
          </p:nvPr>
        </p:nvSpPr>
        <p:spPr>
          <a:xfrm>
            <a:off x="8229600" y="6473952"/>
            <a:ext cx="758952" cy="246888"/>
          </a:xfrm>
        </p:spPr>
        <p:txBody>
          <a:bodyPr/>
          <a:lstStyle/>
          <a:p>
            <a:fld id="{36DFE093-B110-4571-A8E0-B32F886662BA}"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C9AEFFD1-0642-406E-9CE3-497BA4C25495}" type="datetimeFigureOut">
              <a:rPr lang="it-IT" smtClean="0"/>
              <a:pPr/>
              <a:t>28/09/2022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6DFE093-B110-4571-A8E0-B32F886662BA}"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858000" y="549276"/>
            <a:ext cx="1828800" cy="5851525"/>
          </a:xfrm>
        </p:spPr>
        <p:txBody>
          <a:bodyPr vert="eaVert"/>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a:xfrm>
            <a:off x="457200" y="549276"/>
            <a:ext cx="6248400" cy="5851525"/>
          </a:xfrm>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C9AEFFD1-0642-406E-9CE3-497BA4C25495}" type="datetimeFigureOut">
              <a:rPr lang="it-IT" smtClean="0"/>
              <a:pPr/>
              <a:t>28/09/2022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6DFE093-B110-4571-A8E0-B32F886662BA}"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2" name="Titolo 21"/>
          <p:cNvSpPr>
            <a:spLocks noGrp="1"/>
          </p:cNvSpPr>
          <p:nvPr>
            <p:ph type="title"/>
          </p:nvPr>
        </p:nvSpPr>
        <p:spPr/>
        <p:txBody>
          <a:bodyPr/>
          <a:lstStyle/>
          <a:p>
            <a:r>
              <a:rPr kumimoji="0" lang="it-IT" smtClean="0"/>
              <a:t>Fare clic per modificare lo stile del titolo</a:t>
            </a:r>
            <a:endParaRPr kumimoji="0" lang="en-US"/>
          </a:p>
        </p:txBody>
      </p:sp>
      <p:sp>
        <p:nvSpPr>
          <p:cNvPr id="27" name="Segnaposto contenuto 26"/>
          <p:cNvSpPr>
            <a:spLocks noGrp="1"/>
          </p:cNvSpPr>
          <p:nvPr>
            <p:ph idx="1"/>
          </p:nvPr>
        </p:nvSpPr>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25" name="Segnaposto data 24"/>
          <p:cNvSpPr>
            <a:spLocks noGrp="1"/>
          </p:cNvSpPr>
          <p:nvPr>
            <p:ph type="dt" sz="half" idx="10"/>
          </p:nvPr>
        </p:nvSpPr>
        <p:spPr/>
        <p:txBody>
          <a:bodyPr/>
          <a:lstStyle/>
          <a:p>
            <a:fld id="{C9AEFFD1-0642-406E-9CE3-497BA4C25495}" type="datetimeFigureOut">
              <a:rPr lang="it-IT" smtClean="0"/>
              <a:pPr/>
              <a:t>28/09/2022</a:t>
            </a:fld>
            <a:endParaRPr lang="it-IT"/>
          </a:p>
        </p:txBody>
      </p:sp>
      <p:sp>
        <p:nvSpPr>
          <p:cNvPr id="19" name="Segnaposto piè di pagina 18"/>
          <p:cNvSpPr>
            <a:spLocks noGrp="1"/>
          </p:cNvSpPr>
          <p:nvPr>
            <p:ph type="ftr" sz="quarter" idx="11"/>
          </p:nvPr>
        </p:nvSpPr>
        <p:spPr>
          <a:xfrm>
            <a:off x="3581400" y="76200"/>
            <a:ext cx="2895600" cy="288925"/>
          </a:xfrm>
        </p:spPr>
        <p:txBody>
          <a:bodyPr/>
          <a:lstStyle/>
          <a:p>
            <a:endParaRPr lang="it-IT"/>
          </a:p>
        </p:txBody>
      </p:sp>
      <p:sp>
        <p:nvSpPr>
          <p:cNvPr id="16" name="Segnaposto numero diapositiva 15"/>
          <p:cNvSpPr>
            <a:spLocks noGrp="1"/>
          </p:cNvSpPr>
          <p:nvPr>
            <p:ph type="sldNum" sz="quarter" idx="12"/>
          </p:nvPr>
        </p:nvSpPr>
        <p:spPr>
          <a:xfrm>
            <a:off x="8229600" y="6473952"/>
            <a:ext cx="758952" cy="246888"/>
          </a:xfrm>
        </p:spPr>
        <p:txBody>
          <a:bodyPr/>
          <a:lstStyle/>
          <a:p>
            <a:fld id="{36DFE093-B110-4571-A8E0-B32F886662BA}"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bg>
      <p:bgRef idx="1003">
        <a:schemeClr val="bg2"/>
      </p:bgRef>
    </p:bg>
    <p:spTree>
      <p:nvGrpSpPr>
        <p:cNvPr id="1" name=""/>
        <p:cNvGrpSpPr/>
        <p:nvPr/>
      </p:nvGrpSpPr>
      <p:grpSpPr>
        <a:xfrm>
          <a:off x="0" y="0"/>
          <a:ext cx="0" cy="0"/>
          <a:chOff x="0" y="0"/>
          <a:chExt cx="0" cy="0"/>
        </a:xfrm>
      </p:grpSpPr>
      <p:sp>
        <p:nvSpPr>
          <p:cNvPr id="7" name="Connettore 1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egnaposto testo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it-IT" smtClean="0"/>
              <a:t>Fare clic per modificare stili del testo dello schema</a:t>
            </a:r>
          </a:p>
        </p:txBody>
      </p:sp>
      <p:sp>
        <p:nvSpPr>
          <p:cNvPr id="19" name="Segnaposto data 18"/>
          <p:cNvSpPr>
            <a:spLocks noGrp="1"/>
          </p:cNvSpPr>
          <p:nvPr>
            <p:ph type="dt" sz="half" idx="10"/>
          </p:nvPr>
        </p:nvSpPr>
        <p:spPr/>
        <p:txBody>
          <a:bodyPr/>
          <a:lstStyle/>
          <a:p>
            <a:fld id="{C9AEFFD1-0642-406E-9CE3-497BA4C25495}" type="datetimeFigureOut">
              <a:rPr lang="it-IT" smtClean="0"/>
              <a:pPr/>
              <a:t>28/09/2022</a:t>
            </a:fld>
            <a:endParaRPr lang="it-IT"/>
          </a:p>
        </p:txBody>
      </p:sp>
      <p:sp>
        <p:nvSpPr>
          <p:cNvPr id="11" name="Segnaposto piè di pagina 10"/>
          <p:cNvSpPr>
            <a:spLocks noGrp="1"/>
          </p:cNvSpPr>
          <p:nvPr>
            <p:ph type="ftr" sz="quarter" idx="11"/>
          </p:nvPr>
        </p:nvSpPr>
        <p:spPr/>
        <p:txBody>
          <a:bodyPr/>
          <a:lstStyle/>
          <a:p>
            <a:endParaRPr lang="it-IT"/>
          </a:p>
        </p:txBody>
      </p:sp>
      <p:sp>
        <p:nvSpPr>
          <p:cNvPr id="16" name="Segnaposto numero diapositiva 15"/>
          <p:cNvSpPr>
            <a:spLocks noGrp="1"/>
          </p:cNvSpPr>
          <p:nvPr>
            <p:ph type="sldNum" sz="quarter" idx="12"/>
          </p:nvPr>
        </p:nvSpPr>
        <p:spPr/>
        <p:txBody>
          <a:bodyPr/>
          <a:lstStyle/>
          <a:p>
            <a:fld id="{36DFE093-B110-4571-A8E0-B32F886662BA}" type="slidenum">
              <a:rPr lang="it-IT" smtClean="0"/>
              <a:pPr/>
              <a:t>‹N›</a:t>
            </a:fld>
            <a:endParaRPr lang="it-IT"/>
          </a:p>
        </p:txBody>
      </p:sp>
      <p:sp>
        <p:nvSpPr>
          <p:cNvPr id="8" name="Titolo 7"/>
          <p:cNvSpPr>
            <a:spLocks noGrp="1"/>
          </p:cNvSpPr>
          <p:nvPr>
            <p:ph type="title"/>
          </p:nvPr>
        </p:nvSpPr>
        <p:spPr>
          <a:xfrm>
            <a:off x="180475" y="2947085"/>
            <a:ext cx="8686800" cy="1184825"/>
          </a:xfrm>
        </p:spPr>
        <p:txBody>
          <a:bodyPr rtlCol="0" anchor="t"/>
          <a:lstStyle>
            <a:lvl1pPr algn="r">
              <a:defRPr/>
            </a:lvl1pPr>
          </a:lstStyle>
          <a:p>
            <a:r>
              <a:rPr kumimoji="0" lang="it-IT" smtClean="0"/>
              <a:t>Fare clic per modificare lo stile del titolo</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0" name="Titolo 19"/>
          <p:cNvSpPr>
            <a:spLocks noGrp="1"/>
          </p:cNvSpPr>
          <p:nvPr>
            <p:ph type="title"/>
          </p:nvPr>
        </p:nvSpPr>
        <p:spPr>
          <a:xfrm>
            <a:off x="301752" y="457200"/>
            <a:ext cx="8686800" cy="841248"/>
          </a:xfrm>
        </p:spPr>
        <p:txBody>
          <a:bodyPr/>
          <a:lstStyle/>
          <a:p>
            <a:r>
              <a:rPr kumimoji="0" lang="it-IT" smtClean="0"/>
              <a:t>Fare clic per modificare lo stile del titolo</a:t>
            </a:r>
            <a:endParaRPr kumimoji="0" lang="en-US"/>
          </a:p>
        </p:txBody>
      </p:sp>
      <p:sp>
        <p:nvSpPr>
          <p:cNvPr id="14" name="Segnaposto contenuto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13" name="Segnaposto contenuto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21" name="Segnaposto data 20"/>
          <p:cNvSpPr>
            <a:spLocks noGrp="1"/>
          </p:cNvSpPr>
          <p:nvPr>
            <p:ph type="dt" sz="half" idx="10"/>
          </p:nvPr>
        </p:nvSpPr>
        <p:spPr/>
        <p:txBody>
          <a:bodyPr/>
          <a:lstStyle/>
          <a:p>
            <a:fld id="{C9AEFFD1-0642-406E-9CE3-497BA4C25495}" type="datetimeFigureOut">
              <a:rPr lang="it-IT" smtClean="0"/>
              <a:pPr/>
              <a:t>28/09/2022</a:t>
            </a:fld>
            <a:endParaRPr lang="it-IT"/>
          </a:p>
        </p:txBody>
      </p:sp>
      <p:sp>
        <p:nvSpPr>
          <p:cNvPr id="10" name="Segnaposto piè di pagina 9"/>
          <p:cNvSpPr>
            <a:spLocks noGrp="1"/>
          </p:cNvSpPr>
          <p:nvPr>
            <p:ph type="ftr" sz="quarter" idx="11"/>
          </p:nvPr>
        </p:nvSpPr>
        <p:spPr/>
        <p:txBody>
          <a:bodyPr/>
          <a:lstStyle/>
          <a:p>
            <a:endParaRPr lang="it-IT"/>
          </a:p>
        </p:txBody>
      </p:sp>
      <p:sp>
        <p:nvSpPr>
          <p:cNvPr id="31" name="Segnaposto numero diapositiva 30"/>
          <p:cNvSpPr>
            <a:spLocks noGrp="1"/>
          </p:cNvSpPr>
          <p:nvPr>
            <p:ph type="sldNum" sz="quarter" idx="12"/>
          </p:nvPr>
        </p:nvSpPr>
        <p:spPr/>
        <p:txBody>
          <a:bodyPr/>
          <a:lstStyle/>
          <a:p>
            <a:fld id="{36DFE093-B110-4571-A8E0-B32F886662BA}"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nfronto">
    <p:spTree>
      <p:nvGrpSpPr>
        <p:cNvPr id="1" name=""/>
        <p:cNvGrpSpPr/>
        <p:nvPr/>
      </p:nvGrpSpPr>
      <p:grpSpPr>
        <a:xfrm>
          <a:off x="0" y="0"/>
          <a:ext cx="0" cy="0"/>
          <a:chOff x="0" y="0"/>
          <a:chExt cx="0" cy="0"/>
        </a:xfrm>
      </p:grpSpPr>
      <p:sp>
        <p:nvSpPr>
          <p:cNvPr id="29" name="Titolo 28"/>
          <p:cNvSpPr>
            <a:spLocks noGrp="1"/>
          </p:cNvSpPr>
          <p:nvPr>
            <p:ph type="title"/>
          </p:nvPr>
        </p:nvSpPr>
        <p:spPr>
          <a:xfrm>
            <a:off x="304800" y="5410200"/>
            <a:ext cx="8610600" cy="882650"/>
          </a:xfrm>
        </p:spPr>
        <p:txBody>
          <a:bodyPr anchor="ctr"/>
          <a:lstStyle>
            <a:lvl1pPr>
              <a:defRPr/>
            </a:lvl1pPr>
          </a:lstStyle>
          <a:p>
            <a:r>
              <a:rPr kumimoji="0" lang="it-IT" smtClean="0"/>
              <a:t>Fare clic per modificare lo stile del titolo</a:t>
            </a:r>
            <a:endParaRPr kumimoji="0" lang="en-US"/>
          </a:p>
        </p:txBody>
      </p:sp>
      <p:sp>
        <p:nvSpPr>
          <p:cNvPr id="13" name="Segnaposto testo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sp>
        <p:nvSpPr>
          <p:cNvPr id="25" name="Segnaposto testo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sp>
        <p:nvSpPr>
          <p:cNvPr id="4" name="Segnaposto contenuto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28" name="Segnaposto contenuto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10" name="Segnaposto data 9"/>
          <p:cNvSpPr>
            <a:spLocks noGrp="1"/>
          </p:cNvSpPr>
          <p:nvPr>
            <p:ph type="dt" sz="half" idx="10"/>
          </p:nvPr>
        </p:nvSpPr>
        <p:spPr/>
        <p:txBody>
          <a:bodyPr/>
          <a:lstStyle/>
          <a:p>
            <a:fld id="{C9AEFFD1-0642-406E-9CE3-497BA4C25495}" type="datetimeFigureOut">
              <a:rPr lang="it-IT" smtClean="0"/>
              <a:pPr/>
              <a:t>28/09/2022</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a:xfrm>
            <a:off x="8229600" y="6477000"/>
            <a:ext cx="762000" cy="246888"/>
          </a:xfrm>
        </p:spPr>
        <p:txBody>
          <a:bodyPr/>
          <a:lstStyle/>
          <a:p>
            <a:fld id="{36DFE093-B110-4571-A8E0-B32F886662BA}" type="slidenum">
              <a:rPr lang="it-IT" smtClean="0"/>
              <a:pPr/>
              <a:t>‹N›</a:t>
            </a:fld>
            <a:endParaRPr lang="it-IT"/>
          </a:p>
        </p:txBody>
      </p:sp>
      <p:sp>
        <p:nvSpPr>
          <p:cNvPr id="11" name="Connettore 1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30" name="Titolo 29"/>
          <p:cNvSpPr>
            <a:spLocks noGrp="1"/>
          </p:cNvSpPr>
          <p:nvPr>
            <p:ph type="title"/>
          </p:nvPr>
        </p:nvSpPr>
        <p:spPr>
          <a:xfrm>
            <a:off x="301752" y="457200"/>
            <a:ext cx="8686800" cy="841248"/>
          </a:xfrm>
        </p:spPr>
        <p:txBody>
          <a:bodyPr/>
          <a:lstStyle/>
          <a:p>
            <a:r>
              <a:rPr kumimoji="0" lang="it-IT" smtClean="0"/>
              <a:t>Fare clic per modificare lo stile del titolo</a:t>
            </a:r>
            <a:endParaRPr kumimoji="0" lang="en-US"/>
          </a:p>
        </p:txBody>
      </p:sp>
      <p:sp>
        <p:nvSpPr>
          <p:cNvPr id="12" name="Segnaposto data 11"/>
          <p:cNvSpPr>
            <a:spLocks noGrp="1"/>
          </p:cNvSpPr>
          <p:nvPr>
            <p:ph type="dt" sz="half" idx="10"/>
          </p:nvPr>
        </p:nvSpPr>
        <p:spPr/>
        <p:txBody>
          <a:bodyPr/>
          <a:lstStyle/>
          <a:p>
            <a:fld id="{C9AEFFD1-0642-406E-9CE3-497BA4C25495}" type="datetimeFigureOut">
              <a:rPr lang="it-IT" smtClean="0"/>
              <a:pPr/>
              <a:t>28/09/2022</a:t>
            </a:fld>
            <a:endParaRPr lang="it-IT"/>
          </a:p>
        </p:txBody>
      </p:sp>
      <p:sp>
        <p:nvSpPr>
          <p:cNvPr id="21" name="Segnaposto piè di pagina 20"/>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6DFE093-B110-4571-A8E0-B32F886662BA}"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fld id="{C9AEFFD1-0642-406E-9CE3-497BA4C25495}" type="datetimeFigureOut">
              <a:rPr lang="it-IT" smtClean="0"/>
              <a:pPr/>
              <a:t>28/09/2022</a:t>
            </a:fld>
            <a:endParaRPr lang="it-IT"/>
          </a:p>
        </p:txBody>
      </p:sp>
      <p:sp>
        <p:nvSpPr>
          <p:cNvPr id="24" name="Segnaposto piè di pagina 23"/>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6DFE093-B110-4571-A8E0-B32F886662BA}"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8" name="Connettore 1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olo 11"/>
          <p:cNvSpPr>
            <a:spLocks noGrp="1"/>
          </p:cNvSpPr>
          <p:nvPr>
            <p:ph type="title"/>
          </p:nvPr>
        </p:nvSpPr>
        <p:spPr>
          <a:xfrm>
            <a:off x="457200" y="5486400"/>
            <a:ext cx="8458200" cy="520700"/>
          </a:xfrm>
        </p:spPr>
        <p:txBody>
          <a:bodyPr anchor="ctr"/>
          <a:lstStyle>
            <a:lvl1pPr algn="l">
              <a:buNone/>
              <a:defRPr sz="2000" b="1"/>
            </a:lvl1pPr>
          </a:lstStyle>
          <a:p>
            <a:r>
              <a:rPr kumimoji="0" lang="it-IT" smtClean="0"/>
              <a:t>Fare clic per modificare lo stile del titolo</a:t>
            </a:r>
            <a:endParaRPr kumimoji="0" lang="en-US"/>
          </a:p>
        </p:txBody>
      </p:sp>
      <p:sp>
        <p:nvSpPr>
          <p:cNvPr id="26" name="Segnaposto testo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it-IT" smtClean="0"/>
              <a:t>Fare clic per modificare stili del testo dello schema</a:t>
            </a:r>
          </a:p>
        </p:txBody>
      </p:sp>
      <p:sp>
        <p:nvSpPr>
          <p:cNvPr id="14" name="Segnaposto contenuto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25" name="Segnaposto data 24"/>
          <p:cNvSpPr>
            <a:spLocks noGrp="1"/>
          </p:cNvSpPr>
          <p:nvPr>
            <p:ph type="dt" sz="half" idx="10"/>
          </p:nvPr>
        </p:nvSpPr>
        <p:spPr/>
        <p:txBody>
          <a:bodyPr/>
          <a:lstStyle/>
          <a:p>
            <a:fld id="{C9AEFFD1-0642-406E-9CE3-497BA4C25495}" type="datetimeFigureOut">
              <a:rPr lang="it-IT" smtClean="0"/>
              <a:pPr/>
              <a:t>28/09/2022</a:t>
            </a:fld>
            <a:endParaRPr lang="it-IT"/>
          </a:p>
        </p:txBody>
      </p:sp>
      <p:sp>
        <p:nvSpPr>
          <p:cNvPr id="29" name="Segnaposto piè di pagina 28"/>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6DFE093-B110-4571-A8E0-B32F886662BA}"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13" name="Segnaposto immagine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it-IT" smtClean="0"/>
              <a:t>Fare clic sull'icona per inserire un'immagine</a:t>
            </a:r>
            <a:endParaRPr kumimoji="0" lang="en-US" dirty="0"/>
          </a:p>
        </p:txBody>
      </p:sp>
      <p:sp>
        <p:nvSpPr>
          <p:cNvPr id="7" name="Segnaposto data 6"/>
          <p:cNvSpPr>
            <a:spLocks noGrp="1"/>
          </p:cNvSpPr>
          <p:nvPr>
            <p:ph type="dt" sz="half" idx="10"/>
          </p:nvPr>
        </p:nvSpPr>
        <p:spPr/>
        <p:txBody>
          <a:bodyPr/>
          <a:lstStyle/>
          <a:p>
            <a:fld id="{C9AEFFD1-0642-406E-9CE3-497BA4C25495}" type="datetimeFigureOut">
              <a:rPr lang="it-IT" smtClean="0"/>
              <a:pPr/>
              <a:t>28/09/2022</a:t>
            </a:fld>
            <a:endParaRPr lang="it-IT"/>
          </a:p>
        </p:txBody>
      </p:sp>
      <p:sp>
        <p:nvSpPr>
          <p:cNvPr id="5" name="Segnaposto piè di pagina 4"/>
          <p:cNvSpPr>
            <a:spLocks noGrp="1"/>
          </p:cNvSpPr>
          <p:nvPr>
            <p:ph type="ftr" sz="quarter" idx="11"/>
          </p:nvPr>
        </p:nvSpPr>
        <p:spPr/>
        <p:txBody>
          <a:bodyPr/>
          <a:lstStyle/>
          <a:p>
            <a:endParaRPr lang="it-IT"/>
          </a:p>
        </p:txBody>
      </p:sp>
      <p:sp>
        <p:nvSpPr>
          <p:cNvPr id="31" name="Segnaposto numero diapositiva 30"/>
          <p:cNvSpPr>
            <a:spLocks noGrp="1"/>
          </p:cNvSpPr>
          <p:nvPr>
            <p:ph type="sldNum" sz="quarter" idx="12"/>
          </p:nvPr>
        </p:nvSpPr>
        <p:spPr/>
        <p:txBody>
          <a:bodyPr/>
          <a:lstStyle/>
          <a:p>
            <a:fld id="{36DFE093-B110-4571-A8E0-B32F886662BA}" type="slidenum">
              <a:rPr lang="it-IT" smtClean="0"/>
              <a:pPr/>
              <a:t>‹N›</a:t>
            </a:fld>
            <a:endParaRPr lang="it-IT"/>
          </a:p>
        </p:txBody>
      </p:sp>
      <p:sp>
        <p:nvSpPr>
          <p:cNvPr id="17" name="Titolo 16"/>
          <p:cNvSpPr>
            <a:spLocks noGrp="1"/>
          </p:cNvSpPr>
          <p:nvPr>
            <p:ph type="title"/>
          </p:nvPr>
        </p:nvSpPr>
        <p:spPr>
          <a:xfrm>
            <a:off x="381000" y="4993760"/>
            <a:ext cx="5867400" cy="522288"/>
          </a:xfrm>
        </p:spPr>
        <p:txBody>
          <a:bodyPr anchor="ctr"/>
          <a:lstStyle>
            <a:lvl1pPr algn="l">
              <a:buNone/>
              <a:defRPr sz="2000" b="1"/>
            </a:lvl1pPr>
          </a:lstStyle>
          <a:p>
            <a:r>
              <a:rPr kumimoji="0" lang="it-IT" smtClean="0"/>
              <a:t>Fare clic per modificare lo stile del titolo</a:t>
            </a:r>
            <a:endParaRPr kumimoji="0" lang="en-US"/>
          </a:p>
        </p:txBody>
      </p:sp>
      <p:sp>
        <p:nvSpPr>
          <p:cNvPr id="26" name="Segnaposto testo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it-IT" smtClean="0"/>
              <a:t>Fare clic per modificare stili del testo dello schema</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ttore 1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Segnaposto testo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it-IT" smtClean="0"/>
              <a:t>Fare clic per modificare stili del testo dello schema</a:t>
            </a:r>
          </a:p>
          <a:p>
            <a:pPr lvl="1" eaLnBrk="1" latinLnBrk="0" hangingPunct="1"/>
            <a:r>
              <a:rPr kumimoji="0" lang="it-IT" smtClean="0"/>
              <a:t>Secondo livello</a:t>
            </a:r>
          </a:p>
          <a:p>
            <a:pPr lvl="2" eaLnBrk="1" latinLnBrk="0" hangingPunct="1"/>
            <a:r>
              <a:rPr kumimoji="0" lang="it-IT" smtClean="0"/>
              <a:t>Terzo livello</a:t>
            </a:r>
          </a:p>
          <a:p>
            <a:pPr lvl="3" eaLnBrk="1" latinLnBrk="0" hangingPunct="1"/>
            <a:r>
              <a:rPr kumimoji="0" lang="it-IT" smtClean="0"/>
              <a:t>Quarto livello</a:t>
            </a:r>
          </a:p>
          <a:p>
            <a:pPr lvl="4" eaLnBrk="1" latinLnBrk="0" hangingPunct="1"/>
            <a:r>
              <a:rPr kumimoji="0" lang="it-IT" smtClean="0"/>
              <a:t>Quinto livello</a:t>
            </a:r>
            <a:endParaRPr kumimoji="0" lang="en-US"/>
          </a:p>
        </p:txBody>
      </p:sp>
      <p:sp>
        <p:nvSpPr>
          <p:cNvPr id="11" name="Segnaposto data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C9AEFFD1-0642-406E-9CE3-497BA4C25495}" type="datetimeFigureOut">
              <a:rPr lang="it-IT" smtClean="0"/>
              <a:pPr/>
              <a:t>28/09/2022</a:t>
            </a:fld>
            <a:endParaRPr lang="it-IT"/>
          </a:p>
        </p:txBody>
      </p:sp>
      <p:sp>
        <p:nvSpPr>
          <p:cNvPr id="28" name="Segnaposto piè di pagina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it-IT"/>
          </a:p>
        </p:txBody>
      </p:sp>
      <p:sp>
        <p:nvSpPr>
          <p:cNvPr id="5" name="Segnaposto numero diapositiva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36DFE093-B110-4571-A8E0-B32F886662BA}" type="slidenum">
              <a:rPr lang="it-IT" smtClean="0"/>
              <a:pPr/>
              <a:t>‹N›</a:t>
            </a:fld>
            <a:endParaRPr lang="it-IT"/>
          </a:p>
        </p:txBody>
      </p:sp>
      <p:sp>
        <p:nvSpPr>
          <p:cNvPr id="10" name="Segnaposto titolo 9"/>
          <p:cNvSpPr>
            <a:spLocks noGrp="1"/>
          </p:cNvSpPr>
          <p:nvPr>
            <p:ph type="title"/>
          </p:nvPr>
        </p:nvSpPr>
        <p:spPr>
          <a:xfrm>
            <a:off x="304800" y="457200"/>
            <a:ext cx="8686800" cy="838200"/>
          </a:xfrm>
          <a:prstGeom prst="rect">
            <a:avLst/>
          </a:prstGeom>
        </p:spPr>
        <p:txBody>
          <a:bodyPr vert="horz" anchor="ctr">
            <a:normAutofit/>
          </a:bodyPr>
          <a:lstStyle/>
          <a:p>
            <a:r>
              <a:rPr kumimoji="0" lang="it-IT" smtClean="0"/>
              <a:t>Fare clic per modificare lo stile del titolo</a:t>
            </a:r>
            <a:endParaRPr kumimoji="0" lang="en-US"/>
          </a:p>
        </p:txBody>
      </p:sp>
      <p:sp>
        <p:nvSpPr>
          <p:cNvPr id="9" name="Connettore 1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Connettore 1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2" Type="http://schemas.openxmlformats.org/officeDocument/2006/relationships/hyperlink" Target="Quarta%20Tappa%20-%20Allegato_1.docx"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Quarta%20Tappa%20-%20Allegato_2.docx"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Quarta%20Tappa%20-%20Allegato_4.docx" TargetMode="External"/><Relationship Id="rId2" Type="http://schemas.openxmlformats.org/officeDocument/2006/relationships/hyperlink" Target="Quarta%20Tappa%20-%20Allegato_3.docx" TargetMode="External"/><Relationship Id="rId1" Type="http://schemas.openxmlformats.org/officeDocument/2006/relationships/slideLayout" Target="../slideLayouts/slideLayout7.xml"/><Relationship Id="rId6" Type="http://schemas.openxmlformats.org/officeDocument/2006/relationships/hyperlink" Target="Quarta%20Tappa%20-%20Allegato_7.docx" TargetMode="External"/><Relationship Id="rId5" Type="http://schemas.openxmlformats.org/officeDocument/2006/relationships/hyperlink" Target="Quarta%20Tappa%20-%20Allegato_6.docx" TargetMode="External"/><Relationship Id="rId4" Type="http://schemas.openxmlformats.org/officeDocument/2006/relationships/hyperlink" Target="Quarta%20Tappa%20-%20Allegato_5.docx" TargetMode="External"/></Relationships>
</file>

<file path=ppt/slides/_rels/slide5.xml.rels><?xml version="1.0" encoding="UTF-8" standalone="yes"?>
<Relationships xmlns="http://schemas.openxmlformats.org/package/2006/relationships"><Relationship Id="rId2" Type="http://schemas.openxmlformats.org/officeDocument/2006/relationships/hyperlink" Target="Quarta%20Tappa%20-%20Allegato_8.docx"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Quarta%20Tappa%20-%20Allegato_9.docx"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42844" y="4500570"/>
            <a:ext cx="8858312" cy="1222375"/>
          </a:xfrm>
        </p:spPr>
        <p:txBody>
          <a:bodyPr>
            <a:normAutofit fontScale="90000"/>
          </a:bodyPr>
          <a:lstStyle/>
          <a:p>
            <a:r>
              <a:rPr lang="it-IT" sz="4400" dirty="0" smtClean="0">
                <a:solidFill>
                  <a:schemeClr val="accent6">
                    <a:lumMod val="75000"/>
                  </a:schemeClr>
                </a:solidFill>
                <a:latin typeface="Calibri" pitchFamily="34" charset="0"/>
                <a:cs typeface="Calibri" pitchFamily="34" charset="0"/>
              </a:rPr>
              <a:t>Quarta tappa       </a:t>
            </a:r>
            <a:r>
              <a:rPr lang="it-IT" sz="7200" i="1" dirty="0" smtClean="0">
                <a:solidFill>
                  <a:schemeClr val="accent6">
                    <a:lumMod val="75000"/>
                  </a:schemeClr>
                </a:solidFill>
                <a:latin typeface="Calibri" pitchFamily="34" charset="0"/>
                <a:cs typeface="Calibri" pitchFamily="34" charset="0"/>
              </a:rPr>
              <a:t>tra </a:t>
            </a:r>
            <a:r>
              <a:rPr lang="it-IT" sz="7200" i="1" dirty="0" err="1" smtClean="0">
                <a:solidFill>
                  <a:schemeClr val="accent6">
                    <a:lumMod val="75000"/>
                  </a:schemeClr>
                </a:solidFill>
                <a:latin typeface="Calibri" pitchFamily="34" charset="0"/>
                <a:cs typeface="Calibri" pitchFamily="34" charset="0"/>
              </a:rPr>
              <a:t>piu’</a:t>
            </a:r>
            <a:r>
              <a:rPr lang="it-IT" sz="7200" i="1" dirty="0" smtClean="0">
                <a:solidFill>
                  <a:schemeClr val="accent6">
                    <a:lumMod val="75000"/>
                  </a:schemeClr>
                </a:solidFill>
                <a:latin typeface="Calibri" pitchFamily="34" charset="0"/>
                <a:cs typeface="Calibri" pitchFamily="34" charset="0"/>
              </a:rPr>
              <a:t> voci</a:t>
            </a:r>
            <a:endParaRPr lang="it-IT" sz="7200" i="1" dirty="0">
              <a:solidFill>
                <a:schemeClr val="accent6">
                  <a:lumMod val="75000"/>
                </a:schemeClr>
              </a:solidFill>
              <a:latin typeface="Calibri" pitchFamily="34" charset="0"/>
              <a:cs typeface="Calibri" pitchFamily="34" charset="0"/>
            </a:endParaRPr>
          </a:p>
        </p:txBody>
      </p:sp>
      <p:sp>
        <p:nvSpPr>
          <p:cNvPr id="5" name="CasellaDiTesto 4"/>
          <p:cNvSpPr txBox="1"/>
          <p:nvPr/>
        </p:nvSpPr>
        <p:spPr>
          <a:xfrm>
            <a:off x="785786" y="5903893"/>
            <a:ext cx="7715272" cy="954107"/>
          </a:xfrm>
          <a:prstGeom prst="rect">
            <a:avLst/>
          </a:prstGeom>
          <a:noFill/>
        </p:spPr>
        <p:txBody>
          <a:bodyPr wrap="square" rtlCol="0">
            <a:spAutoFit/>
          </a:bodyPr>
          <a:lstStyle/>
          <a:p>
            <a:pPr algn="ctr"/>
            <a:r>
              <a:rPr lang="it-IT" sz="2800" dirty="0" smtClean="0">
                <a:latin typeface="Calibri" pitchFamily="34" charset="0"/>
                <a:cs typeface="Calibri" pitchFamily="34" charset="0"/>
              </a:rPr>
              <a:t>PERCORSO FORMATIVO PER GRUPPO ADULTI </a:t>
            </a:r>
          </a:p>
          <a:p>
            <a:pPr algn="ctr"/>
            <a:r>
              <a:rPr lang="it-IT" sz="2800" dirty="0" smtClean="0">
                <a:latin typeface="Calibri" pitchFamily="34" charset="0"/>
                <a:cs typeface="Calibri" pitchFamily="34" charset="0"/>
              </a:rPr>
              <a:t>2022-2023</a:t>
            </a:r>
            <a:endParaRPr lang="it-IT" sz="2800" dirty="0">
              <a:latin typeface="Calibri" pitchFamily="34" charset="0"/>
              <a:cs typeface="Calibri" pitchFamily="34" charset="0"/>
            </a:endParaRPr>
          </a:p>
        </p:txBody>
      </p:sp>
      <p:pic>
        <p:nvPicPr>
          <p:cNvPr id="4099" name="Picture 3" descr="C:\Users\Chiara\Desktop\9788832713350_0_536_0_75.jpg"/>
          <p:cNvPicPr>
            <a:picLocks noChangeAspect="1" noChangeArrowheads="1"/>
          </p:cNvPicPr>
          <p:nvPr/>
        </p:nvPicPr>
        <p:blipFill>
          <a:blip r:embed="rId3"/>
          <a:srcRect/>
          <a:stretch>
            <a:fillRect/>
          </a:stretch>
        </p:blipFill>
        <p:spPr bwMode="auto">
          <a:xfrm>
            <a:off x="3571868" y="1071546"/>
            <a:ext cx="5214974" cy="2719359"/>
          </a:xfrm>
          <a:prstGeom prst="rect">
            <a:avLst/>
          </a:prstGeom>
          <a:noFill/>
          <a:ln>
            <a:solidFill>
              <a:schemeClr val="accent1"/>
            </a:solidFill>
          </a:ln>
        </p:spPr>
      </p:pic>
      <p:pic>
        <p:nvPicPr>
          <p:cNvPr id="6146" name="Picture 2" descr="scan2"/>
          <p:cNvPicPr>
            <a:picLocks noChangeAspect="1" noChangeArrowheads="1"/>
          </p:cNvPicPr>
          <p:nvPr/>
        </p:nvPicPr>
        <p:blipFill>
          <a:blip r:embed="rId4" cstate="print"/>
          <a:srcRect/>
          <a:stretch>
            <a:fillRect/>
          </a:stretch>
        </p:blipFill>
        <p:spPr bwMode="auto">
          <a:xfrm>
            <a:off x="357158" y="214290"/>
            <a:ext cx="2884057" cy="4431600"/>
          </a:xfrm>
          <a:prstGeom prst="rect">
            <a:avLst/>
          </a:prstGeom>
          <a:noFill/>
          <a:ln w="3175" algn="in">
            <a:solidFill>
              <a:srgbClr val="000000"/>
            </a:solid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txBox="1">
            <a:spLocks/>
          </p:cNvSpPr>
          <p:nvPr/>
        </p:nvSpPr>
        <p:spPr>
          <a:xfrm>
            <a:off x="500034" y="-24"/>
            <a:ext cx="8229600" cy="1011222"/>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000" b="0" i="0" u="none" strike="noStrike" kern="1200" cap="all" spc="0" normalizeH="0" baseline="0" noProof="0" dirty="0" smtClean="0">
                <a:ln>
                  <a:noFill/>
                </a:ln>
                <a:solidFill>
                  <a:schemeClr val="accent6">
                    <a:lumMod val="75000"/>
                  </a:schemeClr>
                </a:solidFill>
                <a:effectLst>
                  <a:reflection blurRad="12700" stA="48000" endA="300" endPos="55000" dir="5400000" sy="-90000" algn="bl" rotWithShape="0"/>
                </a:effectLst>
                <a:uLnTx/>
                <a:uFillTx/>
                <a:latin typeface="Calibri" pitchFamily="34" charset="0"/>
                <a:ea typeface="+mj-ea"/>
                <a:cs typeface="Calibri" pitchFamily="34" charset="0"/>
              </a:rPr>
              <a:t>INTRODUZIONE</a:t>
            </a:r>
            <a:endParaRPr kumimoji="0" lang="it-IT" sz="4000" b="0" i="0" u="none" strike="noStrike" kern="1200" cap="all" spc="0" normalizeH="0" baseline="0" noProof="0" dirty="0">
              <a:ln>
                <a:noFill/>
              </a:ln>
              <a:solidFill>
                <a:schemeClr val="accent6">
                  <a:lumMod val="75000"/>
                </a:schemeClr>
              </a:solidFill>
              <a:effectLst>
                <a:reflection blurRad="12700" stA="48000" endA="300" endPos="55000" dir="5400000" sy="-90000" algn="bl" rotWithShape="0"/>
              </a:effectLst>
              <a:uLnTx/>
              <a:uFillTx/>
              <a:latin typeface="Calibri" pitchFamily="34" charset="0"/>
              <a:ea typeface="+mj-ea"/>
              <a:cs typeface="Calibri" pitchFamily="34" charset="0"/>
            </a:endParaRPr>
          </a:p>
        </p:txBody>
      </p:sp>
      <p:sp>
        <p:nvSpPr>
          <p:cNvPr id="3" name="CasellaDiTesto 2"/>
          <p:cNvSpPr txBox="1"/>
          <p:nvPr/>
        </p:nvSpPr>
        <p:spPr>
          <a:xfrm>
            <a:off x="1071538" y="1285860"/>
            <a:ext cx="7143800" cy="4524315"/>
          </a:xfrm>
          <a:prstGeom prst="rect">
            <a:avLst/>
          </a:prstGeom>
          <a:noFill/>
        </p:spPr>
        <p:txBody>
          <a:bodyPr wrap="square" rtlCol="0">
            <a:spAutoFit/>
          </a:bodyPr>
          <a:lstStyle/>
          <a:p>
            <a:r>
              <a:rPr lang="it-IT" dirty="0">
                <a:latin typeface="Calibri" panose="020F0502020204030204" pitchFamily="34" charset="0"/>
                <a:cs typeface="Calibri" panose="020F0502020204030204" pitchFamily="34" charset="0"/>
              </a:rPr>
              <a:t>Metti insieme ragazzi, giovani e adulti, i volontari della pesca, le pie donne che dedicano tempo per le pulizie della chiesa e dell’oratorio; e poi catechiste e lettori, i genitori della scuola materna, il fornaio, la parrucchiera, gli amici del bar alla piazzetta, Maria del negozio di alimentari e Franco l’edicolante che ce l’ha su con i preti; e poi c’è </a:t>
            </a:r>
            <a:r>
              <a:rPr lang="it-IT" dirty="0" err="1">
                <a:latin typeface="Calibri" panose="020F0502020204030204" pitchFamily="34" charset="0"/>
                <a:cs typeface="Calibri" panose="020F0502020204030204" pitchFamily="34" charset="0"/>
              </a:rPr>
              <a:t>Fonzies</a:t>
            </a:r>
            <a:r>
              <a:rPr lang="it-IT" dirty="0">
                <a:latin typeface="Calibri" panose="020F0502020204030204" pitchFamily="34" charset="0"/>
                <a:cs typeface="Calibri" panose="020F0502020204030204" pitchFamily="34" charset="0"/>
              </a:rPr>
              <a:t>, giovane ragazzo con problemi psichici divenuto la star del centro, suor Silvana che gestisce la casa per donne vittime di violenza, Chiara che apre ogni settimana lo sportello della Caritas, Marilisa che segue i volontari della mensa per i poveri e loro, i senzatetto, che ci mostrano il vero volto di Dio. Marco e Tiziano usciti di galera che fanno lavori socialmente utili, Francesca che cresce con amore inesauribile sua figlia con disabilità… </a:t>
            </a:r>
            <a:r>
              <a:rPr lang="it-IT" b="1" dirty="0">
                <a:latin typeface="Calibri" panose="020F0502020204030204" pitchFamily="34" charset="0"/>
                <a:cs typeface="Calibri" panose="020F0502020204030204" pitchFamily="34" charset="0"/>
              </a:rPr>
              <a:t>Coriandoli di vite, esperienze, pensieri che ci interpellano e ci interrogano</a:t>
            </a:r>
            <a:r>
              <a:rPr lang="it-IT" dirty="0">
                <a:latin typeface="Calibri" panose="020F0502020204030204" pitchFamily="34" charset="0"/>
                <a:cs typeface="Calibri" panose="020F0502020204030204" pitchFamily="34" charset="0"/>
              </a:rPr>
              <a:t>, linfa vitale delle nostre comunità, </a:t>
            </a:r>
            <a:r>
              <a:rPr lang="it-IT" b="1" dirty="0">
                <a:latin typeface="Calibri" panose="020F0502020204030204" pitchFamily="34" charset="0"/>
                <a:cs typeface="Calibri" panose="020F0502020204030204" pitchFamily="34" charset="0"/>
              </a:rPr>
              <a:t>peccatori incalliti o santi nascosti che crescono uno accanto all’altro</a:t>
            </a:r>
            <a:r>
              <a:rPr lang="it-IT" dirty="0">
                <a:latin typeface="Calibri" panose="020F0502020204030204" pitchFamily="34" charset="0"/>
                <a:cs typeface="Calibri" panose="020F0502020204030204" pitchFamily="34" charset="0"/>
              </a:rPr>
              <a:t>. Chi siano gli uni, chi gli altri non è così scontato capirlo; </a:t>
            </a:r>
            <a:r>
              <a:rPr lang="it-IT" b="1" dirty="0">
                <a:latin typeface="Calibri" panose="020F0502020204030204" pitchFamily="34" charset="0"/>
                <a:cs typeface="Calibri" panose="020F0502020204030204" pitchFamily="34" charset="0"/>
              </a:rPr>
              <a:t>Gesù ci chiede solo di non stancarci di coltivare il buon grano</a:t>
            </a:r>
            <a:r>
              <a:rPr lang="it-IT" b="1" dirty="0" smtClean="0">
                <a:latin typeface="Calibri" panose="020F0502020204030204" pitchFamily="34" charset="0"/>
                <a:cs typeface="Calibri" panose="020F0502020204030204" pitchFamily="34" charset="0"/>
              </a:rPr>
              <a:t>. 				</a:t>
            </a:r>
            <a:r>
              <a:rPr lang="it-IT" b="1" dirty="0" smtClean="0">
                <a:latin typeface="Calibri" panose="020F0502020204030204" pitchFamily="34" charset="0"/>
                <a:cs typeface="Calibri" panose="020F0502020204030204" pitchFamily="34" charset="0"/>
                <a:hlinkClick r:id="rId2" action="ppaction://hlinkfile"/>
              </a:rPr>
              <a:t>Allegato n 1</a:t>
            </a:r>
            <a:endParaRPr lang="it-IT"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txBox="1">
            <a:spLocks/>
          </p:cNvSpPr>
          <p:nvPr/>
        </p:nvSpPr>
        <p:spPr>
          <a:xfrm>
            <a:off x="414366" y="-24"/>
            <a:ext cx="8229600" cy="1011222"/>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000" b="0" i="0" u="none" strike="noStrike" kern="1200" cap="all" spc="0" normalizeH="0" baseline="0" noProof="0" dirty="0" smtClean="0">
                <a:ln>
                  <a:noFill/>
                </a:ln>
                <a:solidFill>
                  <a:schemeClr val="accent6">
                    <a:lumMod val="75000"/>
                  </a:schemeClr>
                </a:solidFill>
                <a:effectLst>
                  <a:reflection blurRad="12700" stA="48000" endA="300" endPos="55000" dir="5400000" sy="-90000" algn="bl" rotWithShape="0"/>
                </a:effectLst>
                <a:uLnTx/>
                <a:uFillTx/>
                <a:latin typeface="Calibri" pitchFamily="34" charset="0"/>
                <a:ea typeface="+mj-ea"/>
                <a:cs typeface="Calibri" pitchFamily="34" charset="0"/>
              </a:rPr>
              <a:t>La vita si racconta</a:t>
            </a:r>
            <a:endParaRPr kumimoji="0" lang="it-IT" sz="4000" b="0" i="0" u="none" strike="noStrike" kern="1200" cap="all" spc="0" normalizeH="0" baseline="0" noProof="0" dirty="0">
              <a:ln>
                <a:noFill/>
              </a:ln>
              <a:solidFill>
                <a:schemeClr val="accent6">
                  <a:lumMod val="75000"/>
                </a:schemeClr>
              </a:solidFill>
              <a:effectLst>
                <a:reflection blurRad="12700" stA="48000" endA="300" endPos="55000" dir="5400000" sy="-90000" algn="bl" rotWithShape="0"/>
              </a:effectLst>
              <a:uLnTx/>
              <a:uFillTx/>
              <a:latin typeface="Calibri" pitchFamily="34" charset="0"/>
              <a:ea typeface="+mj-ea"/>
              <a:cs typeface="Calibri" pitchFamily="34" charset="0"/>
            </a:endParaRPr>
          </a:p>
        </p:txBody>
      </p:sp>
      <p:sp>
        <p:nvSpPr>
          <p:cNvPr id="3" name="TextBox 2"/>
          <p:cNvSpPr txBox="1"/>
          <p:nvPr/>
        </p:nvSpPr>
        <p:spPr>
          <a:xfrm>
            <a:off x="414366" y="1011198"/>
            <a:ext cx="8229600" cy="3139321"/>
          </a:xfrm>
          <a:prstGeom prst="rect">
            <a:avLst/>
          </a:prstGeom>
          <a:noFill/>
        </p:spPr>
        <p:txBody>
          <a:bodyPr wrap="square" rtlCol="0">
            <a:spAutoFit/>
          </a:bodyPr>
          <a:lstStyle/>
          <a:p>
            <a:pPr lvl="0"/>
            <a:r>
              <a:rPr lang="it-IT" dirty="0">
                <a:solidFill>
                  <a:prstClr val="black"/>
                </a:solidFill>
                <a:latin typeface="Calibri" panose="020F0502020204030204" pitchFamily="34" charset="0"/>
                <a:cs typeface="Calibri" panose="020F0502020204030204" pitchFamily="34" charset="0"/>
              </a:rPr>
              <a:t>Raccontare, è uno strumento per la vita spirituale personale, per imparare a stare nella realtà e riconoscervi la presenza del Signore.</a:t>
            </a:r>
          </a:p>
          <a:p>
            <a:pPr lvl="0"/>
            <a:r>
              <a:rPr lang="it-IT" dirty="0">
                <a:solidFill>
                  <a:prstClr val="black"/>
                </a:solidFill>
                <a:latin typeface="Calibri" panose="020F0502020204030204" pitchFamily="34" charset="0"/>
                <a:cs typeface="Calibri" panose="020F0502020204030204" pitchFamily="34" charset="0"/>
              </a:rPr>
              <a:t>Sostare sulla realtà della nostra vita concreta e domandarci il significato di quello che abbiamo vissuto, senza pregiudizi, ci permette di cogliere i segni, le tracce del suo passaggio.</a:t>
            </a:r>
          </a:p>
          <a:p>
            <a:pPr lvl="0"/>
            <a:endParaRPr lang="it-IT" dirty="0">
              <a:solidFill>
                <a:prstClr val="black"/>
              </a:solidFill>
              <a:latin typeface="Calibri" panose="020F0502020204030204" pitchFamily="34" charset="0"/>
              <a:cs typeface="Calibri" panose="020F0502020204030204" pitchFamily="34" charset="0"/>
            </a:endParaRPr>
          </a:p>
          <a:p>
            <a:pPr lvl="0"/>
            <a:r>
              <a:rPr lang="it-IT" dirty="0">
                <a:solidFill>
                  <a:prstClr val="black"/>
                </a:solidFill>
                <a:latin typeface="Calibri" panose="020F0502020204030204" pitchFamily="34" charset="0"/>
                <a:cs typeface="Calibri" panose="020F0502020204030204" pitchFamily="34" charset="0"/>
              </a:rPr>
              <a:t>Leggiamo la provocazione più adatta </a:t>
            </a:r>
            <a:r>
              <a:rPr lang="it-IT" dirty="0" smtClean="0">
                <a:solidFill>
                  <a:prstClr val="black"/>
                </a:solidFill>
                <a:latin typeface="Calibri" panose="020F0502020204030204" pitchFamily="34" charset="0"/>
                <a:cs typeface="Calibri" panose="020F0502020204030204" pitchFamily="34" charset="0"/>
              </a:rPr>
              <a:t>al gruppo tra </a:t>
            </a:r>
            <a:r>
              <a:rPr lang="it-IT" dirty="0">
                <a:solidFill>
                  <a:prstClr val="black"/>
                </a:solidFill>
                <a:latin typeface="Calibri" panose="020F0502020204030204" pitchFamily="34" charset="0"/>
                <a:cs typeface="Calibri" panose="020F0502020204030204" pitchFamily="34" charset="0"/>
              </a:rPr>
              <a:t>quelle proposte dall’allegato n </a:t>
            </a:r>
            <a:r>
              <a:rPr lang="it-IT" dirty="0" smtClean="0">
                <a:solidFill>
                  <a:prstClr val="black"/>
                </a:solidFill>
                <a:latin typeface="Calibri" panose="020F0502020204030204" pitchFamily="34" charset="0"/>
                <a:cs typeface="Calibri" panose="020F0502020204030204" pitchFamily="34" charset="0"/>
              </a:rPr>
              <a:t>2 </a:t>
            </a:r>
            <a:r>
              <a:rPr lang="it-IT" dirty="0">
                <a:solidFill>
                  <a:prstClr val="black"/>
                </a:solidFill>
                <a:latin typeface="Calibri" panose="020F0502020204030204" pitchFamily="34" charset="0"/>
                <a:cs typeface="Calibri" panose="020F0502020204030204" pitchFamily="34" charset="0"/>
              </a:rPr>
              <a:t>e rispondiamo alle domande (o a una domanda), ripensando a episodi concreti della nostra vita    </a:t>
            </a:r>
          </a:p>
          <a:p>
            <a:pPr lvl="0"/>
            <a:r>
              <a:rPr lang="it-IT" dirty="0">
                <a:solidFill>
                  <a:prstClr val="black"/>
                </a:solidFill>
                <a:latin typeface="Calibri" panose="020F0502020204030204" pitchFamily="34" charset="0"/>
                <a:cs typeface="Calibri" panose="020F0502020204030204" pitchFamily="34" charset="0"/>
              </a:rPr>
              <a:t>						</a:t>
            </a:r>
            <a:r>
              <a:rPr lang="it-IT" b="1" dirty="0">
                <a:solidFill>
                  <a:prstClr val="black"/>
                </a:solidFill>
                <a:latin typeface="Calibri" panose="020F0502020204030204" pitchFamily="34" charset="0"/>
                <a:cs typeface="Calibri" panose="020F0502020204030204" pitchFamily="34" charset="0"/>
              </a:rPr>
              <a:t>        </a:t>
            </a:r>
            <a:r>
              <a:rPr lang="it-IT" b="1" dirty="0">
                <a:solidFill>
                  <a:prstClr val="black"/>
                </a:solidFill>
                <a:latin typeface="Calibri" panose="020F0502020204030204" pitchFamily="34" charset="0"/>
                <a:cs typeface="Calibri" panose="020F0502020204030204" pitchFamily="34" charset="0"/>
                <a:hlinkClick r:id="rId2" action="ppaction://hlinkfile"/>
              </a:rPr>
              <a:t>Allegato </a:t>
            </a:r>
            <a:r>
              <a:rPr lang="it-IT" b="1" dirty="0" smtClean="0">
                <a:solidFill>
                  <a:prstClr val="black"/>
                </a:solidFill>
                <a:latin typeface="Calibri" panose="020F0502020204030204" pitchFamily="34" charset="0"/>
                <a:cs typeface="Calibri" panose="020F0502020204030204" pitchFamily="34" charset="0"/>
                <a:hlinkClick r:id="rId2" action="ppaction://hlinkfile"/>
              </a:rPr>
              <a:t>n2</a:t>
            </a:r>
            <a:endParaRPr lang="it-IT" b="1" dirty="0">
              <a:solidFill>
                <a:prstClr val="black"/>
              </a:solidFill>
              <a:latin typeface="Calibri" panose="020F0502020204030204" pitchFamily="34" charset="0"/>
              <a:cs typeface="Calibri" panose="020F0502020204030204" pitchFamily="34" charset="0"/>
            </a:endParaRPr>
          </a:p>
          <a:p>
            <a:endParaRPr lang="it-IT"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txBox="1">
            <a:spLocks/>
          </p:cNvSpPr>
          <p:nvPr/>
        </p:nvSpPr>
        <p:spPr>
          <a:xfrm>
            <a:off x="357158" y="-24"/>
            <a:ext cx="8229600" cy="1011222"/>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000" b="0" i="0" u="none" strike="noStrike" kern="1200" cap="all" spc="0" normalizeH="0" baseline="0" noProof="0" dirty="0" smtClean="0">
                <a:ln>
                  <a:noFill/>
                </a:ln>
                <a:solidFill>
                  <a:schemeClr val="accent6">
                    <a:lumMod val="75000"/>
                  </a:schemeClr>
                </a:solidFill>
                <a:effectLst>
                  <a:reflection blurRad="12700" stA="48000" endA="300" endPos="55000" dir="5400000" sy="-90000" algn="bl" rotWithShape="0"/>
                </a:effectLst>
                <a:uLnTx/>
                <a:uFillTx/>
                <a:latin typeface="Calibri" pitchFamily="34" charset="0"/>
                <a:ea typeface="+mj-ea"/>
                <a:cs typeface="Calibri" pitchFamily="34" charset="0"/>
              </a:rPr>
              <a:t>La parola illumina</a:t>
            </a:r>
            <a:endParaRPr kumimoji="0" lang="it-IT" sz="4000" b="0" i="0" u="none" strike="noStrike" kern="1200" cap="all" spc="0" normalizeH="0" baseline="0" noProof="0" dirty="0">
              <a:ln>
                <a:noFill/>
              </a:ln>
              <a:solidFill>
                <a:schemeClr val="accent6">
                  <a:lumMod val="75000"/>
                </a:schemeClr>
              </a:solidFill>
              <a:effectLst>
                <a:reflection blurRad="12700" stA="48000" endA="300" endPos="55000" dir="5400000" sy="-90000" algn="bl" rotWithShape="0"/>
              </a:effectLst>
              <a:uLnTx/>
              <a:uFillTx/>
              <a:latin typeface="Calibri" pitchFamily="34" charset="0"/>
              <a:ea typeface="+mj-ea"/>
              <a:cs typeface="Calibri" pitchFamily="34" charset="0"/>
            </a:endParaRPr>
          </a:p>
        </p:txBody>
      </p:sp>
      <p:sp>
        <p:nvSpPr>
          <p:cNvPr id="3" name="TextBox 2"/>
          <p:cNvSpPr txBox="1"/>
          <p:nvPr/>
        </p:nvSpPr>
        <p:spPr>
          <a:xfrm>
            <a:off x="611560" y="1196752"/>
            <a:ext cx="7632848" cy="2862322"/>
          </a:xfrm>
          <a:prstGeom prst="rect">
            <a:avLst/>
          </a:prstGeom>
          <a:noFill/>
        </p:spPr>
        <p:txBody>
          <a:bodyPr wrap="square" rtlCol="0">
            <a:spAutoFit/>
          </a:bodyPr>
          <a:lstStyle/>
          <a:p>
            <a:r>
              <a:rPr lang="it-IT" b="1" dirty="0">
                <a:latin typeface="Calibri" panose="020F0502020204030204" pitchFamily="34" charset="0"/>
                <a:cs typeface="Calibri" panose="020F0502020204030204" pitchFamily="34" charset="0"/>
              </a:rPr>
              <a:t>La Parola illumina			</a:t>
            </a:r>
            <a:r>
              <a:rPr lang="it-IT" dirty="0">
                <a:latin typeface="Calibri" panose="020F0502020204030204" pitchFamily="34" charset="0"/>
                <a:cs typeface="Calibri" panose="020F0502020204030204" pitchFamily="34" charset="0"/>
                <a:hlinkClick r:id="rId2" action="ppaction://hlinkfile"/>
              </a:rPr>
              <a:t>Allegato n 3</a:t>
            </a:r>
            <a:endParaRPr lang="it-IT" dirty="0">
              <a:latin typeface="Calibri" panose="020F0502020204030204" pitchFamily="34" charset="0"/>
              <a:cs typeface="Calibri" panose="020F0502020204030204" pitchFamily="34" charset="0"/>
            </a:endParaRPr>
          </a:p>
          <a:p>
            <a:endParaRPr lang="it-IT" b="1" dirty="0">
              <a:latin typeface="Calibri" panose="020F0502020204030204" pitchFamily="34" charset="0"/>
              <a:cs typeface="Calibri" panose="020F0502020204030204" pitchFamily="34" charset="0"/>
            </a:endParaRPr>
          </a:p>
          <a:p>
            <a:r>
              <a:rPr lang="it-IT" b="1" dirty="0">
                <a:latin typeface="Calibri" panose="020F0502020204030204" pitchFamily="34" charset="0"/>
                <a:cs typeface="Calibri" panose="020F0502020204030204" pitchFamily="34" charset="0"/>
              </a:rPr>
              <a:t>Cosa dice la Parola alla mia vita	</a:t>
            </a:r>
            <a:r>
              <a:rPr lang="it-IT" dirty="0">
                <a:latin typeface="Calibri" panose="020F0502020204030204" pitchFamily="34" charset="0"/>
                <a:cs typeface="Calibri" panose="020F0502020204030204" pitchFamily="34" charset="0"/>
                <a:hlinkClick r:id="rId3" action="ppaction://hlinkfile"/>
              </a:rPr>
              <a:t>Allegato n </a:t>
            </a:r>
            <a:r>
              <a:rPr lang="it-IT" dirty="0" smtClean="0">
                <a:latin typeface="Calibri" panose="020F0502020204030204" pitchFamily="34" charset="0"/>
                <a:cs typeface="Calibri" panose="020F0502020204030204" pitchFamily="34" charset="0"/>
                <a:hlinkClick r:id="rId3" action="ppaction://hlinkfile"/>
              </a:rPr>
              <a:t>4</a:t>
            </a:r>
            <a:endParaRPr lang="it-IT" dirty="0">
              <a:latin typeface="Calibri" panose="020F0502020204030204" pitchFamily="34" charset="0"/>
              <a:cs typeface="Calibri" panose="020F0502020204030204" pitchFamily="34" charset="0"/>
            </a:endParaRPr>
          </a:p>
          <a:p>
            <a:endParaRPr lang="it-IT" b="1" dirty="0">
              <a:latin typeface="Calibri" panose="020F0502020204030204" pitchFamily="34" charset="0"/>
              <a:cs typeface="Calibri" panose="020F0502020204030204" pitchFamily="34" charset="0"/>
            </a:endParaRPr>
          </a:p>
          <a:p>
            <a:r>
              <a:rPr lang="it-IT" b="1" dirty="0">
                <a:latin typeface="Calibri" panose="020F0502020204030204" pitchFamily="34" charset="0"/>
                <a:cs typeface="Calibri" panose="020F0502020204030204" pitchFamily="34" charset="0"/>
              </a:rPr>
              <a:t>Cosa dice la Parola della mia vita	</a:t>
            </a:r>
            <a:r>
              <a:rPr lang="it-IT" dirty="0">
                <a:latin typeface="Calibri" panose="020F0502020204030204" pitchFamily="34" charset="0"/>
                <a:cs typeface="Calibri" panose="020F0502020204030204" pitchFamily="34" charset="0"/>
                <a:hlinkClick r:id="rId4" action="ppaction://hlinkfile"/>
              </a:rPr>
              <a:t>Allegato n </a:t>
            </a:r>
            <a:r>
              <a:rPr lang="it-IT" dirty="0" smtClean="0">
                <a:latin typeface="Calibri" panose="020F0502020204030204" pitchFamily="34" charset="0"/>
                <a:cs typeface="Calibri" panose="020F0502020204030204" pitchFamily="34" charset="0"/>
                <a:hlinkClick r:id="rId4" action="ppaction://hlinkfile"/>
              </a:rPr>
              <a:t>5</a:t>
            </a:r>
            <a:endParaRPr lang="it-IT" dirty="0">
              <a:latin typeface="Calibri" panose="020F0502020204030204" pitchFamily="34" charset="0"/>
              <a:cs typeface="Calibri" panose="020F0502020204030204" pitchFamily="34" charset="0"/>
            </a:endParaRPr>
          </a:p>
          <a:p>
            <a:endParaRPr lang="it-IT" b="1" dirty="0">
              <a:latin typeface="Calibri" panose="020F0502020204030204" pitchFamily="34" charset="0"/>
              <a:cs typeface="Calibri" panose="020F0502020204030204" pitchFamily="34" charset="0"/>
            </a:endParaRPr>
          </a:p>
          <a:p>
            <a:r>
              <a:rPr lang="it-IT" b="1" dirty="0">
                <a:latin typeface="Calibri" panose="020F0502020204030204" pitchFamily="34" charset="0"/>
                <a:cs typeface="Calibri" panose="020F0502020204030204" pitchFamily="34" charset="0"/>
              </a:rPr>
              <a:t>Cosa dice la mia vita alla Parola	</a:t>
            </a:r>
            <a:r>
              <a:rPr lang="it-IT" dirty="0">
                <a:latin typeface="Calibri" panose="020F0502020204030204" pitchFamily="34" charset="0"/>
                <a:cs typeface="Calibri" panose="020F0502020204030204" pitchFamily="34" charset="0"/>
                <a:hlinkClick r:id="rId5" action="ppaction://hlinkfile"/>
              </a:rPr>
              <a:t>Allegato n </a:t>
            </a:r>
            <a:r>
              <a:rPr lang="it-IT" dirty="0" smtClean="0">
                <a:latin typeface="Calibri" panose="020F0502020204030204" pitchFamily="34" charset="0"/>
                <a:cs typeface="Calibri" panose="020F0502020204030204" pitchFamily="34" charset="0"/>
                <a:hlinkClick r:id="rId5" action="ppaction://hlinkfile"/>
              </a:rPr>
              <a:t>6</a:t>
            </a:r>
            <a:endParaRPr lang="it-IT" dirty="0">
              <a:latin typeface="Calibri" panose="020F0502020204030204" pitchFamily="34" charset="0"/>
              <a:cs typeface="Calibri" panose="020F0502020204030204" pitchFamily="34" charset="0"/>
            </a:endParaRPr>
          </a:p>
          <a:p>
            <a:endParaRPr lang="it-IT" dirty="0">
              <a:latin typeface="Calibri" panose="020F0502020204030204" pitchFamily="34" charset="0"/>
              <a:cs typeface="Calibri" panose="020F0502020204030204" pitchFamily="34" charset="0"/>
            </a:endParaRPr>
          </a:p>
          <a:p>
            <a:r>
              <a:rPr lang="it-IT" b="1" dirty="0">
                <a:latin typeface="Calibri" panose="020F0502020204030204" pitchFamily="34" charset="0"/>
                <a:cs typeface="Calibri" panose="020F0502020204030204" pitchFamily="34" charset="0"/>
              </a:rPr>
              <a:t>Documenti del magistero		</a:t>
            </a:r>
            <a:r>
              <a:rPr lang="it-IT" dirty="0">
                <a:latin typeface="Calibri" panose="020F0502020204030204" pitchFamily="34" charset="0"/>
                <a:cs typeface="Calibri" panose="020F0502020204030204" pitchFamily="34" charset="0"/>
                <a:hlinkClick r:id="rId6" action="ppaction://hlinkfile"/>
              </a:rPr>
              <a:t>Allegato n 7</a:t>
            </a:r>
            <a:endParaRPr lang="it-IT" dirty="0">
              <a:latin typeface="Calibri" panose="020F0502020204030204" pitchFamily="34" charset="0"/>
              <a:cs typeface="Calibri" panose="020F0502020204030204" pitchFamily="34" charset="0"/>
            </a:endParaRPr>
          </a:p>
          <a:p>
            <a:endParaRPr lang="it-IT"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txBox="1">
            <a:spLocks/>
          </p:cNvSpPr>
          <p:nvPr/>
        </p:nvSpPr>
        <p:spPr>
          <a:xfrm>
            <a:off x="500034" y="-24"/>
            <a:ext cx="8229600" cy="1011222"/>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000" b="0" i="0" u="none" strike="noStrike" kern="1200" cap="all" spc="0" normalizeH="0" baseline="0" noProof="0" dirty="0" smtClean="0">
                <a:ln>
                  <a:noFill/>
                </a:ln>
                <a:solidFill>
                  <a:schemeClr val="accent6">
                    <a:lumMod val="75000"/>
                  </a:schemeClr>
                </a:solidFill>
                <a:effectLst>
                  <a:reflection blurRad="12700" stA="48000" endA="300" endPos="55000" dir="5400000" sy="-90000" algn="bl" rotWithShape="0"/>
                </a:effectLst>
                <a:uLnTx/>
                <a:uFillTx/>
                <a:latin typeface="Calibri" pitchFamily="34" charset="0"/>
                <a:ea typeface="+mj-ea"/>
                <a:cs typeface="Calibri" pitchFamily="34" charset="0"/>
              </a:rPr>
              <a:t>La vita cambia</a:t>
            </a:r>
            <a:endParaRPr kumimoji="0" lang="it-IT" sz="4000" b="0" i="0" u="none" strike="noStrike" kern="1200" cap="all" spc="0" normalizeH="0" baseline="0" noProof="0" dirty="0">
              <a:ln>
                <a:noFill/>
              </a:ln>
              <a:solidFill>
                <a:schemeClr val="accent6">
                  <a:lumMod val="75000"/>
                </a:schemeClr>
              </a:solidFill>
              <a:effectLst>
                <a:reflection blurRad="12700" stA="48000" endA="300" endPos="55000" dir="5400000" sy="-90000" algn="bl" rotWithShape="0"/>
              </a:effectLst>
              <a:uLnTx/>
              <a:uFillTx/>
              <a:latin typeface="Calibri" pitchFamily="34" charset="0"/>
              <a:ea typeface="+mj-ea"/>
              <a:cs typeface="Calibri" pitchFamily="34" charset="0"/>
            </a:endParaRPr>
          </a:p>
        </p:txBody>
      </p:sp>
      <p:sp>
        <p:nvSpPr>
          <p:cNvPr id="3" name="TextBox 2"/>
          <p:cNvSpPr txBox="1"/>
          <p:nvPr/>
        </p:nvSpPr>
        <p:spPr>
          <a:xfrm>
            <a:off x="683568" y="1124744"/>
            <a:ext cx="7776864" cy="5632311"/>
          </a:xfrm>
          <a:prstGeom prst="rect">
            <a:avLst/>
          </a:prstGeom>
          <a:noFill/>
        </p:spPr>
        <p:txBody>
          <a:bodyPr wrap="square" rtlCol="0">
            <a:spAutoFit/>
          </a:bodyPr>
          <a:lstStyle/>
          <a:p>
            <a:r>
              <a:rPr lang="it-IT" b="1" dirty="0" smtClean="0">
                <a:latin typeface="Calibri" panose="020F0502020204030204" pitchFamily="34" charset="0"/>
                <a:cs typeface="Calibri" panose="020F0502020204030204" pitchFamily="34" charset="0"/>
              </a:rPr>
              <a:t>ESERCIZI DI LAICITA’</a:t>
            </a:r>
          </a:p>
          <a:p>
            <a:r>
              <a:rPr lang="it-IT" dirty="0" smtClean="0">
                <a:latin typeface="Calibri" panose="020F0502020204030204" pitchFamily="34" charset="0"/>
                <a:cs typeface="Calibri" panose="020F0502020204030204" pitchFamily="34" charset="0"/>
              </a:rPr>
              <a:t>A </a:t>
            </a:r>
            <a:r>
              <a:rPr lang="it-IT" dirty="0">
                <a:latin typeface="Calibri" panose="020F0502020204030204" pitchFamily="34" charset="0"/>
                <a:cs typeface="Calibri" panose="020F0502020204030204" pitchFamily="34" charset="0"/>
              </a:rPr>
              <a:t>partire dalla </a:t>
            </a:r>
            <a:r>
              <a:rPr lang="it-IT" dirty="0" smtClean="0">
                <a:latin typeface="Calibri" panose="020F0502020204030204" pitchFamily="34" charset="0"/>
                <a:cs typeface="Calibri" panose="020F0502020204030204" pitchFamily="34" charset="0"/>
              </a:rPr>
              <a:t>parola </a:t>
            </a:r>
            <a:r>
              <a:rPr lang="it-IT" dirty="0">
                <a:latin typeface="Calibri" panose="020F0502020204030204" pitchFamily="34" charset="0"/>
                <a:cs typeface="Calibri" panose="020F0502020204030204" pitchFamily="34" charset="0"/>
              </a:rPr>
              <a:t>ascoltata, individuiamo intorno a noi un ambito (condominio, luogo di lavoro, parrocchia </a:t>
            </a:r>
            <a:r>
              <a:rPr lang="it-IT" dirty="0" err="1" smtClean="0">
                <a:latin typeface="Calibri" panose="020F0502020204030204" pitchFamily="34" charset="0"/>
                <a:cs typeface="Calibri" panose="020F0502020204030204" pitchFamily="34" charset="0"/>
              </a:rPr>
              <a:t>etc</a:t>
            </a:r>
            <a:r>
              <a:rPr lang="it-IT" dirty="0">
                <a:latin typeface="Calibri" panose="020F0502020204030204" pitchFamily="34" charset="0"/>
                <a:cs typeface="Calibri" panose="020F0502020204030204" pitchFamily="34" charset="0"/>
              </a:rPr>
              <a:t>) da cui cominciare ad essere costruttori di comunità. Con azioni semplici e concrete da realizzare, cominciamo a edificare un </a:t>
            </a:r>
            <a:r>
              <a:rPr lang="it-IT" dirty="0" smtClean="0">
                <a:latin typeface="Calibri" panose="020F0502020204030204" pitchFamily="34" charset="0"/>
                <a:cs typeface="Calibri" panose="020F0502020204030204" pitchFamily="34" charset="0"/>
              </a:rPr>
              <a:t>dialogo </a:t>
            </a:r>
            <a:r>
              <a:rPr lang="it-IT" dirty="0">
                <a:latin typeface="Calibri" panose="020F0502020204030204" pitchFamily="34" charset="0"/>
                <a:cs typeface="Calibri" panose="020F0502020204030204" pitchFamily="34" charset="0"/>
              </a:rPr>
              <a:t>costruttivo </a:t>
            </a:r>
            <a:r>
              <a:rPr lang="it-IT" dirty="0" smtClean="0">
                <a:latin typeface="Calibri" panose="020F0502020204030204" pitchFamily="34" charset="0"/>
                <a:cs typeface="Calibri" panose="020F0502020204030204" pitchFamily="34" charset="0"/>
              </a:rPr>
              <a:t>e fraterno </a:t>
            </a:r>
            <a:r>
              <a:rPr lang="it-IT" dirty="0">
                <a:latin typeface="Calibri" panose="020F0502020204030204" pitchFamily="34" charset="0"/>
                <a:cs typeface="Calibri" panose="020F0502020204030204" pitchFamily="34" charset="0"/>
              </a:rPr>
              <a:t>e/o risolvere situazioni conflittuali segnate dal chiacchiericcio. Annotiamole nel taccuino e condividiamole al </a:t>
            </a:r>
            <a:r>
              <a:rPr lang="it-IT" dirty="0" smtClean="0">
                <a:latin typeface="Calibri" panose="020F0502020204030204" pitchFamily="34" charset="0"/>
                <a:cs typeface="Calibri" panose="020F0502020204030204" pitchFamily="34" charset="0"/>
              </a:rPr>
              <a:t>gruppo.</a:t>
            </a:r>
          </a:p>
          <a:p>
            <a:endParaRPr lang="it-IT" dirty="0" smtClean="0">
              <a:latin typeface="Calibri" panose="020F0502020204030204" pitchFamily="34" charset="0"/>
              <a:cs typeface="Calibri" panose="020F0502020204030204" pitchFamily="34" charset="0"/>
            </a:endParaRPr>
          </a:p>
          <a:p>
            <a:r>
              <a:rPr lang="it-IT" b="1" dirty="0" smtClean="0">
                <a:latin typeface="Calibri" panose="020F0502020204030204" pitchFamily="34" charset="0"/>
                <a:cs typeface="Calibri" panose="020F0502020204030204" pitchFamily="34" charset="0"/>
              </a:rPr>
              <a:t>CERCO FATTI DI VANGELO</a:t>
            </a:r>
          </a:p>
          <a:p>
            <a:r>
              <a:rPr lang="it-IT" dirty="0" smtClean="0">
                <a:latin typeface="Calibri" panose="020F0502020204030204" pitchFamily="34" charset="0"/>
                <a:cs typeface="Calibri" panose="020F0502020204030204" pitchFamily="34" charset="0"/>
              </a:rPr>
              <a:t>Possiamo anche leggere l’articolo di padre Maurizio Patriciello. </a:t>
            </a:r>
            <a:r>
              <a:rPr lang="it-IT" dirty="0">
                <a:latin typeface="Calibri" panose="020F0502020204030204" pitchFamily="34" charset="0"/>
                <a:cs typeface="Calibri" panose="020F0502020204030204" pitchFamily="34" charset="0"/>
              </a:rPr>
              <a:t>Fa uno strano effetto oggi la nostra fretta abituale di fronte alla pazienza di Dio, alla sua misericordia, alla sua ritrosia ad accettare la proposta di eliminare subito la zizzania, separandola dal buon grano. Non è senz’altro incertezza la sua e neppure acquiescenza alle opere del male. È piuttosto l’atteggiamento di chi ha fiducia nella forza del bene, anche se questo appare terribilmente </a:t>
            </a:r>
            <a:r>
              <a:rPr lang="it-IT" dirty="0" smtClean="0">
                <a:latin typeface="Calibri" panose="020F0502020204030204" pitchFamily="34" charset="0"/>
                <a:cs typeface="Calibri" panose="020F0502020204030204" pitchFamily="34" charset="0"/>
              </a:rPr>
              <a:t>fragile.</a:t>
            </a:r>
            <a:endParaRPr lang="it-IT" dirty="0">
              <a:latin typeface="Calibri" panose="020F0502020204030204" pitchFamily="34" charset="0"/>
              <a:cs typeface="Calibri" panose="020F0502020204030204" pitchFamily="34" charset="0"/>
            </a:endParaRPr>
          </a:p>
          <a:p>
            <a:endParaRPr lang="it-IT" dirty="0">
              <a:latin typeface="Calibri" panose="020F0502020204030204" pitchFamily="34" charset="0"/>
              <a:cs typeface="Calibri" panose="020F0502020204030204" pitchFamily="34" charset="0"/>
            </a:endParaRPr>
          </a:p>
          <a:p>
            <a:r>
              <a:rPr lang="it-IT" dirty="0">
                <a:latin typeface="Calibri" panose="020F0502020204030204" pitchFamily="34" charset="0"/>
                <a:cs typeface="Calibri" panose="020F0502020204030204" pitchFamily="34" charset="0"/>
              </a:rPr>
              <a:t>	</a:t>
            </a:r>
            <a:r>
              <a:rPr lang="it-IT" dirty="0" smtClean="0">
                <a:latin typeface="Calibri" panose="020F0502020204030204" pitchFamily="34" charset="0"/>
                <a:cs typeface="Calibri" panose="020F0502020204030204" pitchFamily="34" charset="0"/>
              </a:rPr>
              <a:t>						</a:t>
            </a:r>
            <a:r>
              <a:rPr lang="it-IT" b="1" dirty="0" smtClean="0">
                <a:latin typeface="Calibri" panose="020F0502020204030204" pitchFamily="34" charset="0"/>
                <a:cs typeface="Calibri" panose="020F0502020204030204" pitchFamily="34" charset="0"/>
                <a:hlinkClick r:id="rId2" action="ppaction://hlinkfile"/>
              </a:rPr>
              <a:t>Allegato 8</a:t>
            </a:r>
            <a:endParaRPr lang="it-IT" b="1" dirty="0">
              <a:latin typeface="Calibri" panose="020F0502020204030204" pitchFamily="34" charset="0"/>
              <a:cs typeface="Calibri" panose="020F0502020204030204" pitchFamily="34" charset="0"/>
            </a:endParaRPr>
          </a:p>
          <a:p>
            <a:endParaRPr lang="it-IT" dirty="0">
              <a:latin typeface="Calibri" panose="020F0502020204030204" pitchFamily="34" charset="0"/>
              <a:cs typeface="Calibri" panose="020F0502020204030204" pitchFamily="34" charset="0"/>
            </a:endParaRPr>
          </a:p>
          <a:p>
            <a:endParaRPr lang="it-IT" b="1" dirty="0">
              <a:latin typeface="Calibri" panose="020F0502020204030204" pitchFamily="34" charset="0"/>
              <a:cs typeface="Calibri" panose="020F0502020204030204" pitchFamily="34" charset="0"/>
            </a:endParaRPr>
          </a:p>
          <a:p>
            <a:endParaRPr lang="it-IT"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txBox="1">
            <a:spLocks/>
          </p:cNvSpPr>
          <p:nvPr/>
        </p:nvSpPr>
        <p:spPr>
          <a:xfrm>
            <a:off x="342928" y="0"/>
            <a:ext cx="8229600" cy="1011222"/>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4000" b="0" i="0" u="none" strike="noStrike" kern="1200" cap="all" spc="0" normalizeH="0" baseline="0" noProof="0" dirty="0" smtClean="0">
                <a:ln>
                  <a:noFill/>
                </a:ln>
                <a:solidFill>
                  <a:schemeClr val="accent6">
                    <a:lumMod val="75000"/>
                  </a:schemeClr>
                </a:solidFill>
                <a:effectLst>
                  <a:reflection blurRad="12700" stA="48000" endA="300" endPos="55000" dir="5400000" sy="-90000" algn="bl" rotWithShape="0"/>
                </a:effectLst>
                <a:uLnTx/>
                <a:uFillTx/>
                <a:latin typeface="Calibri" pitchFamily="34" charset="0"/>
                <a:ea typeface="+mj-ea"/>
                <a:cs typeface="Calibri" pitchFamily="34" charset="0"/>
              </a:rPr>
              <a:t>Riflessi della cultura</a:t>
            </a:r>
            <a:endParaRPr kumimoji="0" lang="it-IT" sz="4000" b="0" i="0" u="none" strike="noStrike" kern="1200" cap="all" spc="0" normalizeH="0" baseline="0" noProof="0" dirty="0">
              <a:ln>
                <a:noFill/>
              </a:ln>
              <a:solidFill>
                <a:schemeClr val="accent6">
                  <a:lumMod val="75000"/>
                </a:schemeClr>
              </a:solidFill>
              <a:effectLst>
                <a:reflection blurRad="12700" stA="48000" endA="300" endPos="55000" dir="5400000" sy="-90000" algn="bl" rotWithShape="0"/>
              </a:effectLst>
              <a:uLnTx/>
              <a:uFillTx/>
              <a:latin typeface="Calibri" pitchFamily="34" charset="0"/>
              <a:ea typeface="+mj-ea"/>
              <a:cs typeface="Calibri" pitchFamily="34" charset="0"/>
            </a:endParaRPr>
          </a:p>
        </p:txBody>
      </p:sp>
      <p:sp>
        <p:nvSpPr>
          <p:cNvPr id="3" name="TextBox 2"/>
          <p:cNvSpPr txBox="1"/>
          <p:nvPr/>
        </p:nvSpPr>
        <p:spPr>
          <a:xfrm>
            <a:off x="683568" y="1196752"/>
            <a:ext cx="7560840" cy="3970318"/>
          </a:xfrm>
          <a:prstGeom prst="rect">
            <a:avLst/>
          </a:prstGeom>
          <a:noFill/>
        </p:spPr>
        <p:txBody>
          <a:bodyPr wrap="square" rtlCol="0">
            <a:spAutoFit/>
          </a:bodyPr>
          <a:lstStyle/>
          <a:p>
            <a:r>
              <a:rPr lang="it-IT" dirty="0">
                <a:latin typeface="Calibri" panose="020F0502020204030204" pitchFamily="34" charset="0"/>
                <a:cs typeface="Calibri" panose="020F0502020204030204" pitchFamily="34" charset="0"/>
              </a:rPr>
              <a:t>Canzone: 	</a:t>
            </a:r>
          </a:p>
          <a:p>
            <a:r>
              <a:rPr lang="it-IT" dirty="0">
                <a:latin typeface="Calibri" panose="020F0502020204030204" pitchFamily="34" charset="0"/>
                <a:cs typeface="Calibri" panose="020F0502020204030204" pitchFamily="34" charset="0"/>
              </a:rPr>
              <a:t>	</a:t>
            </a:r>
            <a:r>
              <a:rPr lang="it-IT" b="1" dirty="0">
                <a:latin typeface="Calibri" panose="020F0502020204030204" pitchFamily="34" charset="0"/>
                <a:cs typeface="Calibri" panose="020F0502020204030204" pitchFamily="34" charset="0"/>
              </a:rPr>
              <a:t>“Metti in circolo il tuo amore”</a:t>
            </a:r>
            <a:r>
              <a:rPr lang="it-IT" dirty="0">
                <a:latin typeface="Calibri" panose="020F0502020204030204" pitchFamily="34" charset="0"/>
                <a:cs typeface="Calibri" panose="020F0502020204030204" pitchFamily="34" charset="0"/>
              </a:rPr>
              <a:t> Ligabue</a:t>
            </a:r>
          </a:p>
          <a:p>
            <a:r>
              <a:rPr lang="it-IT" b="1" dirty="0">
                <a:latin typeface="Calibri" panose="020F0502020204030204" pitchFamily="34" charset="0"/>
                <a:cs typeface="Calibri" panose="020F0502020204030204" pitchFamily="34" charset="0"/>
              </a:rPr>
              <a:t>	</a:t>
            </a:r>
          </a:p>
          <a:p>
            <a:r>
              <a:rPr lang="it-IT" dirty="0">
                <a:latin typeface="Calibri" panose="020F0502020204030204" pitchFamily="34" charset="0"/>
                <a:cs typeface="Calibri" panose="020F0502020204030204" pitchFamily="34" charset="0"/>
              </a:rPr>
              <a:t>Libro: 	</a:t>
            </a:r>
          </a:p>
          <a:p>
            <a:r>
              <a:rPr lang="it-IT" b="1" dirty="0">
                <a:latin typeface="Calibri" panose="020F0502020204030204" pitchFamily="34" charset="0"/>
                <a:cs typeface="Calibri" panose="020F0502020204030204" pitchFamily="34" charset="0"/>
              </a:rPr>
              <a:t>	“La crepa e la luce”</a:t>
            </a:r>
            <a:r>
              <a:rPr lang="it-IT" dirty="0">
                <a:latin typeface="Calibri" panose="020F0502020204030204" pitchFamily="34" charset="0"/>
                <a:cs typeface="Calibri" panose="020F0502020204030204" pitchFamily="34" charset="0"/>
              </a:rPr>
              <a:t> di  Gemma Calabresi Milite</a:t>
            </a:r>
          </a:p>
          <a:p>
            <a:endParaRPr lang="it-IT" dirty="0">
              <a:latin typeface="Calibri" panose="020F0502020204030204" pitchFamily="34" charset="0"/>
              <a:cs typeface="Calibri" panose="020F0502020204030204" pitchFamily="34" charset="0"/>
            </a:endParaRPr>
          </a:p>
          <a:p>
            <a:r>
              <a:rPr lang="it-IT" dirty="0">
                <a:latin typeface="Calibri" panose="020F0502020204030204" pitchFamily="34" charset="0"/>
                <a:cs typeface="Calibri" panose="020F0502020204030204" pitchFamily="34" charset="0"/>
              </a:rPr>
              <a:t>Arte:	</a:t>
            </a:r>
          </a:p>
          <a:p>
            <a:r>
              <a:rPr lang="it-IT" b="1" dirty="0">
                <a:latin typeface="Calibri" panose="020F0502020204030204" pitchFamily="34" charset="0"/>
                <a:cs typeface="Calibri" panose="020F0502020204030204" pitchFamily="34" charset="0"/>
              </a:rPr>
              <a:t>	Vincent Van Gogh, Seminatore al tramonto 1888 Museo </a:t>
            </a:r>
          </a:p>
          <a:p>
            <a:r>
              <a:rPr lang="it-IT" b="1" dirty="0">
                <a:latin typeface="Calibri" panose="020F0502020204030204" pitchFamily="34" charset="0"/>
                <a:cs typeface="Calibri" panose="020F0502020204030204" pitchFamily="34" charset="0"/>
              </a:rPr>
              <a:t>	</a:t>
            </a:r>
            <a:r>
              <a:rPr lang="it-IT" b="1" dirty="0" err="1">
                <a:latin typeface="Calibri" panose="020F0502020204030204" pitchFamily="34" charset="0"/>
                <a:cs typeface="Calibri" panose="020F0502020204030204" pitchFamily="34" charset="0"/>
              </a:rPr>
              <a:t>Kroller</a:t>
            </a:r>
            <a:r>
              <a:rPr lang="it-IT" b="1" dirty="0">
                <a:latin typeface="Calibri" panose="020F0502020204030204" pitchFamily="34" charset="0"/>
                <a:cs typeface="Calibri" panose="020F0502020204030204" pitchFamily="34" charset="0"/>
              </a:rPr>
              <a:t>-Muller (</a:t>
            </a:r>
            <a:r>
              <a:rPr lang="it-IT" b="1" dirty="0" err="1">
                <a:latin typeface="Calibri" panose="020F0502020204030204" pitchFamily="34" charset="0"/>
                <a:cs typeface="Calibri" panose="020F0502020204030204" pitchFamily="34" charset="0"/>
              </a:rPr>
              <a:t>Otterlo</a:t>
            </a:r>
            <a:r>
              <a:rPr lang="it-IT" b="1" dirty="0">
                <a:latin typeface="Calibri" panose="020F0502020204030204" pitchFamily="34" charset="0"/>
                <a:cs typeface="Calibri" panose="020F0502020204030204" pitchFamily="34" charset="0"/>
              </a:rPr>
              <a:t>)</a:t>
            </a:r>
          </a:p>
          <a:p>
            <a:endParaRPr lang="it-IT" b="1" dirty="0">
              <a:latin typeface="Calibri" panose="020F0502020204030204" pitchFamily="34" charset="0"/>
              <a:cs typeface="Calibri" panose="020F0502020204030204" pitchFamily="34" charset="0"/>
            </a:endParaRPr>
          </a:p>
          <a:p>
            <a:r>
              <a:rPr lang="it-IT" dirty="0" smtClean="0">
                <a:latin typeface="Calibri" panose="020F0502020204030204" pitchFamily="34" charset="0"/>
                <a:cs typeface="Calibri" panose="020F0502020204030204" pitchFamily="34" charset="0"/>
              </a:rPr>
              <a:t> </a:t>
            </a:r>
            <a:r>
              <a:rPr lang="it-IT" b="1" dirty="0">
                <a:latin typeface="Calibri" panose="020F0502020204030204" pitchFamily="34" charset="0"/>
                <a:cs typeface="Calibri" panose="020F0502020204030204" pitchFamily="34" charset="0"/>
              </a:rPr>
              <a:t>	</a:t>
            </a:r>
          </a:p>
          <a:p>
            <a:r>
              <a:rPr lang="it-IT" b="1" dirty="0">
                <a:latin typeface="Calibri" panose="020F0502020204030204" pitchFamily="34" charset="0"/>
                <a:cs typeface="Calibri" panose="020F0502020204030204" pitchFamily="34" charset="0"/>
              </a:rPr>
              <a:t>	</a:t>
            </a:r>
            <a:r>
              <a:rPr lang="it-IT" dirty="0">
                <a:latin typeface="Calibri" panose="020F0502020204030204" pitchFamily="34" charset="0"/>
                <a:cs typeface="Calibri" panose="020F0502020204030204" pitchFamily="34" charset="0"/>
              </a:rPr>
              <a:t>	</a:t>
            </a:r>
          </a:p>
          <a:p>
            <a:r>
              <a:rPr lang="it-IT" dirty="0">
                <a:latin typeface="Calibri" panose="020F0502020204030204" pitchFamily="34" charset="0"/>
                <a:cs typeface="Calibri" panose="020F0502020204030204" pitchFamily="34" charset="0"/>
              </a:rPr>
              <a:t>						</a:t>
            </a:r>
            <a:r>
              <a:rPr lang="it-IT" b="1" dirty="0">
                <a:latin typeface="Calibri" panose="020F0502020204030204" pitchFamily="34" charset="0"/>
                <a:cs typeface="Calibri" panose="020F0502020204030204" pitchFamily="34" charset="0"/>
                <a:hlinkClick r:id="rId2" action="ppaction://hlinkfile"/>
              </a:rPr>
              <a:t>Allegato n 9</a:t>
            </a:r>
            <a:endParaRPr lang="it-IT" b="1" dirty="0">
              <a:latin typeface="Calibri" panose="020F0502020204030204" pitchFamily="34" charset="0"/>
              <a:cs typeface="Calibri" panose="020F0502020204030204" pitchFamily="34" charset="0"/>
            </a:endParaRPr>
          </a:p>
          <a:p>
            <a:endParaRPr lang="it-IT"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erra">
  <a:themeElements>
    <a:clrScheme name="Terra">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erra">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erra">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222</TotalTime>
  <Words>482</Words>
  <Application>Microsoft Office PowerPoint</Application>
  <PresentationFormat>Presentazione su schermo (4:3)</PresentationFormat>
  <Paragraphs>45</Paragraphs>
  <Slides>6</Slides>
  <Notes>1</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6</vt:i4>
      </vt:variant>
    </vt:vector>
  </HeadingPairs>
  <TitlesOfParts>
    <vt:vector size="11" baseType="lpstr">
      <vt:lpstr>Calibri</vt:lpstr>
      <vt:lpstr>Franklin Gothic Book</vt:lpstr>
      <vt:lpstr>Franklin Gothic Medium</vt:lpstr>
      <vt:lpstr>Wingdings 2</vt:lpstr>
      <vt:lpstr>Terra</vt:lpstr>
      <vt:lpstr>Quarta tappa       tra piu’ voci</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Utente Windows</dc:creator>
  <cp:lastModifiedBy>CORRADINI MARCO</cp:lastModifiedBy>
  <cp:revision>16</cp:revision>
  <dcterms:created xsi:type="dcterms:W3CDTF">2022-08-28T13:33:35Z</dcterms:created>
  <dcterms:modified xsi:type="dcterms:W3CDTF">2022-09-28T21:05:05Z</dcterms:modified>
</cp:coreProperties>
</file>